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3" r:id="rId2"/>
    <p:sldId id="294" r:id="rId3"/>
    <p:sldId id="322" r:id="rId4"/>
    <p:sldId id="323" r:id="rId5"/>
    <p:sldId id="324" r:id="rId6"/>
    <p:sldId id="327" r:id="rId7"/>
    <p:sldId id="336" r:id="rId8"/>
    <p:sldId id="339" r:id="rId9"/>
    <p:sldId id="338" r:id="rId10"/>
    <p:sldId id="337" r:id="rId11"/>
    <p:sldId id="340" r:id="rId12"/>
    <p:sldId id="328" r:id="rId13"/>
    <p:sldId id="329" r:id="rId14"/>
    <p:sldId id="344" r:id="rId15"/>
    <p:sldId id="343" r:id="rId16"/>
    <p:sldId id="341" r:id="rId17"/>
    <p:sldId id="331" r:id="rId18"/>
    <p:sldId id="342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729"/>
  </p:normalViewPr>
  <p:slideViewPr>
    <p:cSldViewPr snapToGrid="0" snapToObjects="1">
      <p:cViewPr>
        <p:scale>
          <a:sx n="84" d="100"/>
          <a:sy n="84" d="100"/>
        </p:scale>
        <p:origin x="2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9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1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3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32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EDA with Lego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inventories against number of parts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No clear pattern here.</a:t>
            </a:r>
          </a:p>
          <a:p>
            <a:endParaRPr lang="en-US" sz="2200" dirty="0"/>
          </a:p>
          <a:p>
            <a:r>
              <a:rPr lang="en-US" sz="2200" dirty="0" smtClean="0"/>
              <a:t>From here, I started thinking about looking at maximum/minimums within the set.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Against Inventory ID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1" y="1334072"/>
            <a:ext cx="5481509" cy="38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result from this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Which </a:t>
            </a:r>
            <a:r>
              <a:rPr lang="en-US" dirty="0"/>
              <a:t>theme has the maximum number of parts, and what is that number?</a:t>
            </a:r>
          </a:p>
          <a:p>
            <a:pPr lvl="0"/>
            <a:r>
              <a:rPr lang="en-US" dirty="0"/>
              <a:t>What color shows up with the highest frequency?</a:t>
            </a:r>
          </a:p>
          <a:p>
            <a:pPr lvl="0"/>
            <a:r>
              <a:rPr lang="en-US" dirty="0"/>
              <a:t>What color has the lowest frequency?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theme had the most number of parts?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240"/>
            <a:ext cx="10515600" cy="4035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Aggregate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by subgroup and plot.  This is asking for a sum of the number of parts for each theme ID beneath a parent ID. </a:t>
            </a: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aggregate(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data =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max(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RESULT: </a:t>
            </a:r>
            <a:r>
              <a:rPr lang="is-IS" sz="19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69085</a:t>
            </a:r>
            <a:endParaRPr lang="en-US" sz="19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num_parts_by_theme$inven_parts_quantity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 </a:t>
            </a:r>
            <a:endParaRPr lang="en-US" sz="22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endParaRPr lang="de-DE" sz="18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22		37 		69085</a:t>
            </a: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Which theme had the most number of parts? (cont.)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9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subset(themes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37)</a:t>
            </a:r>
          </a:p>
          <a:p>
            <a:pPr marL="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theme_name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22		37		Basic Set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Max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highest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count(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Black		115176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Min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lowest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min(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Trans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Light Royal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Blue	1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248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 smtClean="0"/>
              <a:t>Functions/Loops</a:t>
            </a:r>
            <a:r>
              <a:rPr lang="en-US" dirty="0"/>
              <a:t>!  </a:t>
            </a:r>
            <a:r>
              <a:rPr lang="en-US" dirty="0" smtClean="0"/>
              <a:t>I did way too many </a:t>
            </a:r>
            <a:r>
              <a:rPr lang="en-US" dirty="0"/>
              <a:t>repetitive calls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Example: Renaming columns </a:t>
            </a:r>
            <a:r>
              <a:rPr lang="en-US" dirty="0"/>
              <a:t>and removal via subset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subset(themes,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part_categories$part_cat_id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</a:t>
            </a:r>
            <a:r>
              <a:rPr lang="en-US" sz="21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colors$color_id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subset(colors,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inventories$inventory_id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subset(inventories,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1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Understand exactly what the joined table represents </a:t>
            </a:r>
            <a:r>
              <a:rPr lang="mr-IN" dirty="0" smtClean="0"/>
              <a:t>–</a:t>
            </a:r>
            <a:r>
              <a:rPr lang="en-US" dirty="0" smtClean="0"/>
              <a:t> what does each observation in a joined table mean?</a:t>
            </a:r>
            <a:endParaRPr lang="en-US" dirty="0" smtClean="0"/>
          </a:p>
          <a:p>
            <a:pPr lvl="0"/>
            <a:r>
              <a:rPr lang="en-US" dirty="0" smtClean="0"/>
              <a:t>Research </a:t>
            </a:r>
            <a:r>
              <a:rPr lang="en-US" dirty="0"/>
              <a:t>color </a:t>
            </a:r>
            <a:r>
              <a:rPr lang="en-US" dirty="0" smtClean="0"/>
              <a:t>functions </a:t>
            </a:r>
            <a:r>
              <a:rPr lang="en-US" dirty="0"/>
              <a:t>to show </a:t>
            </a:r>
            <a:r>
              <a:rPr lang="en-US" dirty="0" smtClean="0"/>
              <a:t>groupings </a:t>
            </a:r>
            <a:r>
              <a:rPr lang="en-US" dirty="0"/>
              <a:t>within bar graph plots.</a:t>
            </a:r>
          </a:p>
          <a:p>
            <a:pPr lvl="0"/>
            <a:r>
              <a:rPr lang="en-US" dirty="0"/>
              <a:t>Figure out how to minimize the data sets a bit more in order to more easily digest the visual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7405" b="16782"/>
          <a:stretch/>
        </p:blipFill>
        <p:spPr>
          <a:xfrm>
            <a:off x="3656330" y="1690688"/>
            <a:ext cx="5213350" cy="31811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begin?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areas to explore?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Colors</a:t>
            </a:r>
          </a:p>
          <a:p>
            <a:pPr lvl="0"/>
            <a:r>
              <a:rPr lang="en-US" dirty="0"/>
              <a:t>Counts of parts by sets/themes</a:t>
            </a:r>
          </a:p>
          <a:p>
            <a:pPr lvl="0"/>
            <a:r>
              <a:rPr lang="en-US" dirty="0"/>
              <a:t>Patterns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Import </a:t>
            </a:r>
            <a:r>
              <a:rPr lang="en-US" dirty="0"/>
              <a:t>all data </a:t>
            </a:r>
            <a:r>
              <a:rPr lang="en-US" dirty="0" smtClean="0"/>
              <a:t>sets.</a:t>
            </a:r>
            <a:endParaRPr lang="en-US" dirty="0"/>
          </a:p>
          <a:p>
            <a:pPr lvl="0"/>
            <a:r>
              <a:rPr lang="en-US" dirty="0" smtClean="0"/>
              <a:t>Review schema.</a:t>
            </a:r>
            <a:endParaRPr lang="en-US" dirty="0"/>
          </a:p>
          <a:p>
            <a:pPr lvl="0"/>
            <a:r>
              <a:rPr lang="en-US" dirty="0"/>
              <a:t>Cleaning up column IDs to ensure proper </a:t>
            </a:r>
            <a:r>
              <a:rPr lang="en-US" dirty="0" smtClean="0"/>
              <a:t>joins.</a:t>
            </a:r>
          </a:p>
          <a:p>
            <a:pPr lvl="0"/>
            <a:r>
              <a:rPr lang="en-US" dirty="0" smtClean="0"/>
              <a:t>Plotting anything and everything to visualize patterns.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number of parts by year, showing colors by theme.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(sets,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(year,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The number of parts in sets seems to be growing over time.</a:t>
            </a:r>
          </a:p>
          <a:p>
            <a:endParaRPr lang="en-US" sz="2200" dirty="0"/>
          </a:p>
          <a:p>
            <a:r>
              <a:rPr lang="en-US" sz="2200" dirty="0" smtClean="0"/>
              <a:t>The </a:t>
            </a:r>
            <a:r>
              <a:rPr lang="en-US" sz="2200" dirty="0" smtClean="0"/>
              <a:t>colors finally worked, though there’s no immediate pattern.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Given the size of this data set, it may be too soon to conclude the numbers are growing over time; this might just be showing a few outliers.  A mean over time might be additionally useful information.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in Sets Over Time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" y="1129983"/>
            <a:ext cx="6273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Tangent: Master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Perform </a:t>
            </a:r>
            <a:r>
              <a:rPr lang="en-US" dirty="0"/>
              <a:t>a join to start compiling data together.  Sets contains year, which should be helpful for visualization.  </a:t>
            </a:r>
            <a:r>
              <a:rPr lang="en-US" dirty="0" smtClean="0"/>
              <a:t>Below </a:t>
            </a:r>
            <a:r>
              <a:rPr lang="en-US" dirty="0"/>
              <a:t>is a join for sets and themes using a merge function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merge(sets, inventories,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set_num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inventory_parts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themes,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colors,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dirty="0" smtClean="0"/>
              <a:t>For the future: Need to figure out a function/loop!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7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themes against the number of </a:t>
            </a:r>
            <a:r>
              <a:rPr lang="en-US" dirty="0" smtClean="0"/>
              <a:t>parts.</a:t>
            </a:r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lv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6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/>
              <a:t>It seems like there might be a semi-regular cadence where there are spikes in the number of parts, but hard to tell if there's anything meaningful </a:t>
            </a:r>
            <a:r>
              <a:rPr lang="en-US" sz="2200" dirty="0" smtClean="0"/>
              <a:t>here.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51660" y="787608"/>
            <a:ext cx="424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Plotted Against Theme IDs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" y="1163110"/>
            <a:ext cx="6273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5582</TotalTime>
  <Words>638</Words>
  <Application>Microsoft Macintosh PowerPoint</Application>
  <PresentationFormat>Widescreen</PresentationFormat>
  <Paragraphs>115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Courier New</vt:lpstr>
      <vt:lpstr>Mangal</vt:lpstr>
      <vt:lpstr>Arial</vt:lpstr>
      <vt:lpstr>Office Theme</vt:lpstr>
      <vt:lpstr>PowerPoint Presentation</vt:lpstr>
      <vt:lpstr>Where do I begin?</vt:lpstr>
      <vt:lpstr>What are some areas to explore?</vt:lpstr>
      <vt:lpstr>How do I get there?</vt:lpstr>
      <vt:lpstr>Experiments: Plot, Plot, Plot</vt:lpstr>
      <vt:lpstr>PowerPoint Presentation</vt:lpstr>
      <vt:lpstr>Tangent: Master Join</vt:lpstr>
      <vt:lpstr>Experiments: Plot, Plot, Plot</vt:lpstr>
      <vt:lpstr>PowerPoint Presentation</vt:lpstr>
      <vt:lpstr>Experiments: Plot, Plot, Plot</vt:lpstr>
      <vt:lpstr>PowerPoint Presentation</vt:lpstr>
      <vt:lpstr>Questions that result from this analysis</vt:lpstr>
      <vt:lpstr>Which theme had the most number of parts? </vt:lpstr>
      <vt:lpstr>Which theme had the most number of parts? (cont.) </vt:lpstr>
      <vt:lpstr>Colors – Max Frequency</vt:lpstr>
      <vt:lpstr>Colors – Min Frequency</vt:lpstr>
      <vt:lpstr>What’s next?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67</cp:revision>
  <dcterms:created xsi:type="dcterms:W3CDTF">2017-10-26T06:05:04Z</dcterms:created>
  <dcterms:modified xsi:type="dcterms:W3CDTF">2018-02-02T04:03:47Z</dcterms:modified>
</cp:coreProperties>
</file>